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66" y="-259"/>
      </p:cViewPr>
      <p:guideLst>
        <p:guide orient="horz" pos="2167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00138" y="2746400"/>
            <a:ext cx="5847804" cy="1355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 and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First World War</a:t>
            </a:r>
            <a:endParaRPr lang="en-US" sz="3800" b="1" dirty="0">
              <a:latin typeface="Arial"/>
              <a:cs typeface="Arial"/>
            </a:endParaRPr>
          </a:p>
        </p:txBody>
      </p:sp>
      <p:pic>
        <p:nvPicPr>
          <p:cNvPr id="4" name="Picture 5" descr="\\UK_LON1B_MS101\HOME$\Johngillespie\Desktop\FWW-isolat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86628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476672"/>
            <a:ext cx="3268883" cy="4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Task 1a – Big numbers </a:t>
            </a:r>
            <a:endParaRPr lang="en-US" sz="2800" b="1" dirty="0">
              <a:latin typeface="Arial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446657"/>
              </p:ext>
            </p:extLst>
          </p:nvPr>
        </p:nvGraphicFramePr>
        <p:xfrm>
          <a:off x="628650" y="2324100"/>
          <a:ext cx="787876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1542"/>
                <a:gridCol w="5537223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one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ten 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hundred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thousand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ten</a:t>
                      </a:r>
                      <a:r>
                        <a:rPr lang="en-US" sz="2400" baseline="0" dirty="0" smtClean="0">
                          <a:latin typeface="Arial"/>
                          <a:cs typeface="Arial"/>
                        </a:rPr>
                        <a:t> thousand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100,000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hundred thousand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1,000,000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Arial"/>
                          <a:cs typeface="Arial"/>
                        </a:rPr>
                        <a:t>a million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116274" marR="116274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3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Task 1b – Big numbers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9982" y="2119313"/>
            <a:ext cx="6488288" cy="3602736"/>
          </a:xfrm>
        </p:spPr>
        <p:txBody>
          <a:bodyPr>
            <a:normAutofit/>
          </a:bodyPr>
          <a:lstStyle/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a hundred and sixty-eight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ten thousand, five hundred and twenty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five hundred and sixty thousand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three hundred and twenty million</a:t>
            </a:r>
          </a:p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forty-four thousand, four hundred and forty four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8270" y="2119313"/>
            <a:ext cx="2131140" cy="39023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168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10,520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560,000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320,000,000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44,444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3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6133" y="516572"/>
            <a:ext cx="1935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bomb                </a:t>
            </a:r>
          </a:p>
          <a:p>
            <a:pPr algn="ctr"/>
            <a:r>
              <a:rPr lang="en-US" sz="3200" dirty="0" smtClean="0">
                <a:latin typeface="Arial"/>
                <a:cs typeface="Arial"/>
              </a:rPr>
              <a:t>plane               </a:t>
            </a:r>
          </a:p>
          <a:p>
            <a:pPr algn="ctr"/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soldiers      </a:t>
            </a:r>
            <a:endParaRPr lang="en-US" sz="3200" dirty="0" smtClean="0">
              <a:latin typeface="Arial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cs typeface="Arial"/>
              </a:rPr>
              <a:t>transport           rifle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smtClean="0">
                <a:latin typeface="Arial"/>
                <a:cs typeface="Arial"/>
              </a:rPr>
              <a:t>         </a:t>
            </a:r>
            <a:r>
              <a:rPr lang="en-US" sz="3200" dirty="0" smtClean="0">
                <a:latin typeface="Arial"/>
                <a:cs typeface="Arial"/>
              </a:rPr>
              <a:t>mule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590" y="3563560"/>
            <a:ext cx="1171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IWM </a:t>
            </a:r>
            <a:r>
              <a:rPr lang="en-US" sz="1000" dirty="0"/>
              <a:t>(HO 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8650" y="6524033"/>
            <a:ext cx="117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IWM </a:t>
            </a:r>
            <a:r>
              <a:rPr lang="en-US" sz="1000" dirty="0"/>
              <a:t>(Q 12049)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6115" y="3075415"/>
            <a:ext cx="1228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IWM </a:t>
            </a:r>
            <a:r>
              <a:rPr lang="en-US" sz="1000" dirty="0"/>
              <a:t>(Q 114805)</a:t>
            </a:r>
          </a:p>
        </p:txBody>
      </p:sp>
      <p:pic>
        <p:nvPicPr>
          <p:cNvPr id="1026" name="Picture 2" descr="\\UK_LON1B_MS101\HOME$\Johngillespie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" y="3894137"/>
            <a:ext cx="361950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K_LON1B_MS101\HOME$\Johngillespie\Desktop\Untitled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7" y="293735"/>
            <a:ext cx="2473512" cy="32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K_LON1B_MS101\HOME$\Johngillespie\Desktop\Untitled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12" y="3699370"/>
            <a:ext cx="3634214" cy="27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UK_LON1B_MS101\HOME$\Johngillespie\Desktop\Untitled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65" y="385569"/>
            <a:ext cx="3744260" cy="26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13762"/>
            <a:ext cx="6965245" cy="50382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Task 4 – Writing the numbers in words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5622" y="1701033"/>
            <a:ext cx="2065652" cy="4305347"/>
          </a:xfrm>
        </p:spPr>
        <p:txBody>
          <a:bodyPr>
            <a:normAutofit lnSpcReduction="10000"/>
          </a:bodyPr>
          <a:lstStyle/>
          <a:p>
            <a:pPr marL="531813" indent="-531813">
              <a:buNone/>
            </a:pPr>
            <a:r>
              <a:rPr lang="en-US" sz="2200" dirty="0" smtClean="0">
                <a:latin typeface="Arial"/>
                <a:cs typeface="Arial"/>
              </a:rPr>
              <a:t>a.   489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b</a:t>
            </a:r>
            <a:r>
              <a:rPr lang="en-US" sz="2200" dirty="0" smtClean="0">
                <a:latin typeface="Arial"/>
                <a:cs typeface="Arial"/>
              </a:rPr>
              <a:t>.   1,566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c</a:t>
            </a:r>
            <a:r>
              <a:rPr lang="en-US" sz="2200" dirty="0" smtClean="0">
                <a:latin typeface="Arial"/>
                <a:cs typeface="Arial"/>
              </a:rPr>
              <a:t>.   800,000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d</a:t>
            </a:r>
            <a:r>
              <a:rPr lang="en-US" sz="2200" dirty="0" smtClean="0">
                <a:latin typeface="Arial"/>
                <a:cs typeface="Arial"/>
              </a:rPr>
              <a:t>.   541,300</a:t>
            </a: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endParaRPr lang="en-US" sz="2200" dirty="0" smtClean="0">
              <a:latin typeface="Arial"/>
              <a:cs typeface="Arial"/>
            </a:endParaRPr>
          </a:p>
          <a:p>
            <a:pPr marL="531813" indent="-531813">
              <a:spcBef>
                <a:spcPts val="0"/>
              </a:spcBef>
              <a:buNone/>
            </a:pPr>
            <a:r>
              <a:rPr lang="en-US" sz="2200" dirty="0" err="1" smtClean="0">
                <a:latin typeface="Arial"/>
                <a:cs typeface="Arial"/>
              </a:rPr>
              <a:t>e</a:t>
            </a:r>
            <a:r>
              <a:rPr lang="en-US" sz="2200" dirty="0" smtClean="0">
                <a:latin typeface="Arial"/>
                <a:cs typeface="Arial"/>
              </a:rPr>
              <a:t>.   8,904,467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1273" y="1701032"/>
            <a:ext cx="6502303" cy="479691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>
                <a:latin typeface="Arial"/>
                <a:cs typeface="Arial"/>
              </a:rPr>
              <a:t>four</a:t>
            </a:r>
            <a:r>
              <a:rPr lang="en-US" sz="2200" dirty="0" smtClean="0"/>
              <a:t> hundred and eighty-nine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one thousand, five hundred and sixty-six</a:t>
            </a:r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eight hundred thousand</a:t>
            </a:r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five hundred and forty-one thousand, three hundred</a:t>
            </a:r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endParaRPr lang="en-US" sz="2200" dirty="0" smtClean="0"/>
          </a:p>
          <a:p>
            <a:pPr marL="171450" indent="-17145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US" sz="2200" dirty="0" smtClean="0"/>
              <a:t>eight million, nine hundred and four thousand, four hundred and sixty-seven</a:t>
            </a:r>
          </a:p>
        </p:txBody>
      </p:sp>
    </p:spTree>
    <p:extLst>
      <p:ext uri="{BB962C8B-B14F-4D97-AF65-F5344CB8AC3E}">
        <p14:creationId xmlns:p14="http://schemas.microsoft.com/office/powerpoint/2010/main" val="29874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55305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Task 5 – First World War numbers dictation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53" y="1664987"/>
            <a:ext cx="5599792" cy="4350182"/>
          </a:xfrm>
        </p:spPr>
        <p:txBody>
          <a:bodyPr>
            <a:normAutofit fontScale="92500" lnSpcReduction="20000"/>
          </a:bodyPr>
          <a:lstStyle/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1914 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1918</a:t>
            </a:r>
            <a:endParaRPr lang="en-US" sz="3000" spc="30" dirty="0">
              <a:latin typeface="Arial"/>
              <a:cs typeface="Arial"/>
            </a:endParaRP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16,000,000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5,704,416 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2,488,640 </a:t>
            </a:r>
          </a:p>
          <a:p>
            <a:pPr marL="771525" indent="-514350">
              <a:lnSpc>
                <a:spcPct val="130000"/>
              </a:lnSpc>
              <a:buFont typeface="+mj-lt"/>
              <a:buAutoNum type="alphaLcParenR"/>
            </a:pPr>
            <a:r>
              <a:rPr lang="en-US" sz="3000" spc="30" dirty="0" smtClean="0">
                <a:latin typeface="Arial"/>
                <a:cs typeface="Arial"/>
              </a:rPr>
              <a:t>15,798,000 </a:t>
            </a:r>
            <a:endParaRPr lang="en-GB" sz="3000" spc="3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391" y="817582"/>
            <a:ext cx="8253771" cy="650517"/>
          </a:xfrm>
        </p:spPr>
        <p:txBody>
          <a:bodyPr>
            <a:normAutofit/>
          </a:bodyPr>
          <a:lstStyle/>
          <a:p>
            <a:r>
              <a:rPr lang="en-US" sz="3111" b="1" dirty="0" smtClean="0">
                <a:latin typeface="Arial"/>
                <a:cs typeface="Arial"/>
              </a:rPr>
              <a:t>Task 6 – Numbers information exchange </a:t>
            </a:r>
            <a:endParaRPr lang="en-US" sz="3111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082" y="5848617"/>
            <a:ext cx="1228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IWM (</a:t>
            </a:r>
            <a:r>
              <a:rPr lang="en-US" sz="1000" dirty="0"/>
              <a:t>Q 30040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976544" y="5367926"/>
            <a:ext cx="12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IWM (</a:t>
            </a:r>
            <a:r>
              <a:rPr lang="en-US" sz="1000" dirty="0"/>
              <a:t>HU 51402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2052" name="Picture 4" descr="\\UK_LON1B_MS101\HOME$\Johngillespie\Desktop\Untitled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2" y="1782826"/>
            <a:ext cx="3011408" cy="40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UK_LON1B_MS101\HOME$\Johngillespie\Desktop\Untitled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23" y="2202365"/>
            <a:ext cx="4657239" cy="30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365</TotalTime>
  <Words>185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Exhibit</vt:lpstr>
      <vt:lpstr>PowerPoint Presentation</vt:lpstr>
      <vt:lpstr>Task 1a – Big numbers </vt:lpstr>
      <vt:lpstr>Task 1b – Big numbers </vt:lpstr>
      <vt:lpstr>PowerPoint Presentation</vt:lpstr>
      <vt:lpstr>Task 4 – Writing the numbers in words</vt:lpstr>
      <vt:lpstr>Task 5 – First World War numbers dictation </vt:lpstr>
      <vt:lpstr>Task 6 – Numbers information exchange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 and World War 1</dc:title>
  <dc:creator>Office 2004 Test Drive User</dc:creator>
  <cp:lastModifiedBy>Dell</cp:lastModifiedBy>
  <cp:revision>34</cp:revision>
  <dcterms:created xsi:type="dcterms:W3CDTF">2013-12-05T10:02:55Z</dcterms:created>
  <dcterms:modified xsi:type="dcterms:W3CDTF">2018-11-17T23:43:27Z</dcterms:modified>
</cp:coreProperties>
</file>